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96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864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094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339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912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441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93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414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3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940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8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967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E4EB2-55DB-484E-88E2-BD3EA42405BA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3CCA5-6011-4E78-A027-554BB447F3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18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11.png"/><Relationship Id="rId18" Type="http://schemas.openxmlformats.org/officeDocument/2006/relationships/image" Target="../media/image3.png"/><Relationship Id="rId26" Type="http://schemas.openxmlformats.org/officeDocument/2006/relationships/image" Target="../media/image20.jpeg"/><Relationship Id="rId3" Type="http://schemas.openxmlformats.org/officeDocument/2006/relationships/image" Target="../media/image5.png"/><Relationship Id="rId21" Type="http://schemas.openxmlformats.org/officeDocument/2006/relationships/image" Target="../media/image4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2.png"/><Relationship Id="rId17" Type="http://schemas.openxmlformats.org/officeDocument/2006/relationships/oleObject" Target="../embeddings/oleObject3.bin"/><Relationship Id="rId25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4.png"/><Relationship Id="rId20" Type="http://schemas.openxmlformats.org/officeDocument/2006/relationships/oleObject" Target="../embeddings/oleObject4.bin"/><Relationship Id="rId29" Type="http://schemas.openxmlformats.org/officeDocument/2006/relationships/image" Target="../media/image23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11" Type="http://schemas.openxmlformats.org/officeDocument/2006/relationships/oleObject" Target="../embeddings/oleObject2.bin"/><Relationship Id="rId24" Type="http://schemas.openxmlformats.org/officeDocument/2006/relationships/image" Target="../media/image18.jpeg"/><Relationship Id="rId5" Type="http://schemas.openxmlformats.org/officeDocument/2006/relationships/image" Target="../media/image7.jpeg"/><Relationship Id="rId15" Type="http://schemas.openxmlformats.org/officeDocument/2006/relationships/image" Target="../media/image13.png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10" Type="http://schemas.openxmlformats.org/officeDocument/2006/relationships/image" Target="../media/image10.jpeg"/><Relationship Id="rId19" Type="http://schemas.openxmlformats.org/officeDocument/2006/relationships/image" Target="../media/image15.jpeg"/><Relationship Id="rId4" Type="http://schemas.openxmlformats.org/officeDocument/2006/relationships/image" Target="../media/image6.jpeg"/><Relationship Id="rId9" Type="http://schemas.openxmlformats.org/officeDocument/2006/relationships/image" Target="../media/image9.jpeg"/><Relationship Id="rId14" Type="http://schemas.openxmlformats.org/officeDocument/2006/relationships/image" Target="../media/image12.png"/><Relationship Id="rId22" Type="http://schemas.openxmlformats.org/officeDocument/2006/relationships/image" Target="../media/image16.png"/><Relationship Id="rId27" Type="http://schemas.openxmlformats.org/officeDocument/2006/relationships/image" Target="../media/image21.png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96701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65011"/>
            <a:ext cx="2414588" cy="8369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3049" y="65011"/>
            <a:ext cx="92189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147934" y="495898"/>
            <a:ext cx="1978702" cy="40610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Arial" panose="020B0604020202020204" pitchFamily="34" charset="0"/>
                <a:cs typeface="Arial" panose="020B0604020202020204" pitchFamily="34" charset="0"/>
              </a:rPr>
              <a:t>NHÂN VĂN</a:t>
            </a:r>
            <a:endParaRPr 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59048" y="495898"/>
            <a:ext cx="1978702" cy="40610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Arial" panose="020B0604020202020204" pitchFamily="34" charset="0"/>
                <a:cs typeface="Arial" panose="020B0604020202020204" pitchFamily="34" charset="0"/>
              </a:rPr>
              <a:t>SÁNG TẠO</a:t>
            </a:r>
            <a:endParaRPr 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370162" y="495898"/>
            <a:ext cx="1978702" cy="40610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Arial" panose="020B0604020202020204" pitchFamily="34" charset="0"/>
                <a:cs typeface="Arial" panose="020B0604020202020204" pitchFamily="34" charset="0"/>
              </a:rPr>
              <a:t>PHÁT TRIỂN</a:t>
            </a:r>
            <a:endParaRPr 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481276" y="495898"/>
            <a:ext cx="1978702" cy="40610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Arial" panose="020B0604020202020204" pitchFamily="34" charset="0"/>
                <a:cs typeface="Arial" panose="020B0604020202020204" pitchFamily="34" charset="0"/>
              </a:rPr>
              <a:t>BỀN VỮNG</a:t>
            </a:r>
            <a:endParaRPr 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Description: Description: Description: Description: Description: Description: D:\HỒ SƠ DNTHAM GIA CÁC NGÀY LỄ LỚN\NAM 2017\NGAY 20.11.17\LOGO\KHOA DIEN - DIEN TU\MEPA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58" y="5437010"/>
            <a:ext cx="1080443" cy="88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Description: Description: Description: Description: Description: Description: D:\HỒ SƠ DNTHAM GIA CÁC NGÀY LỄ LỚN\NAM 2017\NGAY 20.11.17\LOGO\KHOA DIEN - DIEN TU\CTY DAPHAC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15" y="2539555"/>
            <a:ext cx="1179200" cy="1009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Description: Description: Description: Description: Description: Description: D:\HỒ SƠ DNTHAM GIA CÁC NGÀY LỄ LỚN\NAM 2017\NGAY 20.11.17\LOGO\KHOA DIEN - DIEN TU\Co Manh Ti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09" y="2727326"/>
            <a:ext cx="1096312" cy="644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3774071"/>
              </p:ext>
            </p:extLst>
          </p:nvPr>
        </p:nvGraphicFramePr>
        <p:xfrm>
          <a:off x="200025" y="1863009"/>
          <a:ext cx="1270601" cy="55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Bitmap Image" r:id="rId7" imgW="1495634" imgH="1200318" progId="Paint.Picture">
                  <p:embed/>
                </p:oleObj>
              </mc:Choice>
              <mc:Fallback>
                <p:oleObj name="Bitmap Image" r:id="rId7" imgW="1495634" imgH="1200318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1863009"/>
                        <a:ext cx="1270601" cy="5558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 descr="Description: Description: Description: Description: Description: Description: D:\HỒ SƠ DNTHAM GIA CÁC NGÀY LỄ LỚN\NAM 2017\NGAY 20.11.17\LOGO\KHOA DIEN - DIEN TU\cty Dat Vinh Tie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598" y="5214905"/>
            <a:ext cx="1698784" cy="973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Logo NL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50" y="1782253"/>
            <a:ext cx="1072584" cy="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5402357"/>
              </p:ext>
            </p:extLst>
          </p:nvPr>
        </p:nvGraphicFramePr>
        <p:xfrm>
          <a:off x="5654985" y="2898866"/>
          <a:ext cx="1170135" cy="71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Bitmap Image" r:id="rId11" imgW="1800476" imgH="1295238" progId="Paint.Picture">
                  <p:embed/>
                </p:oleObj>
              </mc:Choice>
              <mc:Fallback>
                <p:oleObj name="Bitmap Image" r:id="rId11" imgW="1800476" imgH="1295238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4985" y="2898866"/>
                        <a:ext cx="1170135" cy="714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Picture 18" descr="C:\Users\WELCOME\Downloads\[09-11-2018_16.28.47]logo-cong-ty-cemep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571" y="3745095"/>
            <a:ext cx="2525311" cy="1341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 descr="C:\Users\WELCOME\Downloads\[09-11-2018_16.28.47_16.28.47]logo-cong-ty-viet-sin.pn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12"/>
          <a:stretch/>
        </p:blipFill>
        <p:spPr bwMode="auto">
          <a:xfrm>
            <a:off x="6825120" y="5086123"/>
            <a:ext cx="5000625" cy="117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 descr="C:\Users\WELCOME\Downloads\[09-11-2018_16.28.47_16.28.47]logo-cong-ty-phuoc-hung-thanh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008" y="4040749"/>
            <a:ext cx="1082794" cy="73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 descr="C:\Users\WELCOME\Downloads\[09-11-2018_16.28.47_16.28.47]logo-cong-ty-minh-vie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732" y="5065866"/>
            <a:ext cx="123825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6729766"/>
              </p:ext>
            </p:extLst>
          </p:nvPr>
        </p:nvGraphicFramePr>
        <p:xfrm>
          <a:off x="5151999" y="1812926"/>
          <a:ext cx="1516133" cy="738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Bitmap Image" r:id="rId17" imgW="4847619" imgH="4866667" progId="Paint.Picture">
                  <p:embed/>
                </p:oleObj>
              </mc:Choice>
              <mc:Fallback>
                <p:oleObj name="Bitmap Image" r:id="rId17" imgW="4847619" imgH="4866667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1999" y="1812926"/>
                        <a:ext cx="1516133" cy="7388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508" y="2778802"/>
            <a:ext cx="2117274" cy="69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5036232"/>
              </p:ext>
            </p:extLst>
          </p:nvPr>
        </p:nvGraphicFramePr>
        <p:xfrm>
          <a:off x="7582524" y="2803219"/>
          <a:ext cx="868547" cy="831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Bitmap Image" r:id="rId20" imgW="5982535" imgH="3514286" progId="Paint.Picture">
                  <p:embed/>
                </p:oleObj>
              </mc:Choice>
              <mc:Fallback>
                <p:oleObj name="Bitmap Image" r:id="rId20" imgW="5982535" imgH="3514286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2524" y="2803219"/>
                        <a:ext cx="868547" cy="8317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26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95" y="4130246"/>
            <a:ext cx="1292957" cy="65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005" y="4131399"/>
            <a:ext cx="1992593" cy="55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276" y="2930806"/>
            <a:ext cx="1453204" cy="73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796" y="4224199"/>
            <a:ext cx="1352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784" y="1816777"/>
            <a:ext cx="2038350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794" y="3879316"/>
            <a:ext cx="1012413" cy="101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450" y="5065866"/>
            <a:ext cx="981100" cy="1041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583" y="1782253"/>
            <a:ext cx="1519502" cy="68353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6840" y="1052127"/>
            <a:ext cx="5812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 NGHIỆP ĐỒNG HÀNH CÙNG </a:t>
            </a:r>
          </a:p>
          <a:p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16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986" y="2021565"/>
            <a:ext cx="1638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221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35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Bitmap Image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 dinh tran</dc:creator>
  <cp:lastModifiedBy>Windows User</cp:lastModifiedBy>
  <cp:revision>8</cp:revision>
  <dcterms:created xsi:type="dcterms:W3CDTF">2018-11-10T04:36:45Z</dcterms:created>
  <dcterms:modified xsi:type="dcterms:W3CDTF">2018-11-12T00:24:17Z</dcterms:modified>
</cp:coreProperties>
</file>